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1"/>
  </p:normalViewPr>
  <p:slideViewPr>
    <p:cSldViewPr snapToGrid="0" snapToObjects="1">
      <p:cViewPr varScale="1">
        <p:scale>
          <a:sx n="76" d="100"/>
          <a:sy n="76" d="100"/>
        </p:scale>
        <p:origin x="29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227-C333-8049-BE7C-B2EA6BFFBA0D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1A89-FCCA-8149-9528-EF829F38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6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227-C333-8049-BE7C-B2EA6BFFBA0D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1A89-FCCA-8149-9528-EF829F38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66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227-C333-8049-BE7C-B2EA6BFFBA0D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1A89-FCCA-8149-9528-EF829F38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82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227-C333-8049-BE7C-B2EA6BFFBA0D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1A89-FCCA-8149-9528-EF829F38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26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73235" y="8749861"/>
            <a:ext cx="1371329" cy="914401"/>
          </a:xfrm>
        </p:spPr>
        <p:txBody>
          <a:bodyPr/>
          <a:lstStyle>
            <a:lvl1pPr marL="0" indent="0">
              <a:buNone/>
              <a:defRPr lang="en-US" sz="1400" smtClean="0"/>
            </a:lvl1pPr>
          </a:lstStyle>
          <a:p>
            <a:r>
              <a:rPr lang="en-US" sz="1400" dirty="0" smtClean="0">
                <a:solidFill>
                  <a:srgbClr val="191919"/>
                </a:solidFill>
                <a:latin typeface="Calibri" charset="0"/>
              </a:rPr>
              <a:t>Drag and drop picture or click icon to add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5076497" y="8891752"/>
            <a:ext cx="2217683" cy="772511"/>
          </a:xfrm>
        </p:spPr>
        <p:txBody>
          <a:bodyPr/>
          <a:lstStyle>
            <a:lvl1pPr marL="0" indent="0">
              <a:buNone/>
              <a:defRPr lang="en-US" sz="1400" smtClean="0"/>
            </a:lvl1pPr>
          </a:lstStyle>
          <a:p>
            <a:r>
              <a:rPr lang="en-US" sz="1400" dirty="0" smtClean="0">
                <a:solidFill>
                  <a:srgbClr val="191919"/>
                </a:solidFill>
                <a:latin typeface="Calibri" charset="0"/>
              </a:rPr>
              <a:t>Drag and drop logo or click icon to add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034400" y="8891698"/>
            <a:ext cx="2474913" cy="252303"/>
          </a:xfrm>
        </p:spPr>
        <p:txBody>
          <a:bodyPr>
            <a:noAutofit/>
          </a:bodyPr>
          <a:lstStyle>
            <a:lvl1pPr>
              <a:defRPr sz="105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1pPr>
            <a:lvl3pPr algn="l">
              <a:defRPr sz="1200" baseline="0">
                <a:latin typeface="Gotham Book" charset="0"/>
                <a:ea typeface="Gotham Book" charset="0"/>
                <a:cs typeface="Gotham Book" charset="0"/>
              </a:defRPr>
            </a:lvl3pPr>
          </a:lstStyle>
          <a:p>
            <a:pPr marL="194310" marR="0" lvl="0" indent="-194310" algn="l" defTabSz="777240" rtl="0" eaLnBrk="1" fontAlgn="auto" latinLnBrk="0" hangingPunct="1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AGENT NAME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034399" y="9136118"/>
            <a:ext cx="2474913" cy="252303"/>
          </a:xfrm>
        </p:spPr>
        <p:txBody>
          <a:bodyPr>
            <a:noAutofit/>
          </a:bodyPr>
          <a:lstStyle>
            <a:lvl1pPr>
              <a:defRPr sz="105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1pPr>
            <a:lvl3pPr algn="l">
              <a:defRPr sz="1200" baseline="0">
                <a:latin typeface="Gotham Book" charset="0"/>
                <a:ea typeface="Gotham Book" charset="0"/>
                <a:cs typeface="Gotham Book" charset="0"/>
              </a:defRPr>
            </a:lvl3pPr>
          </a:lstStyle>
          <a:p>
            <a:pPr marL="194310" marR="0" lvl="0" indent="-194310" algn="l" defTabSz="777240" rtl="0" eaLnBrk="1" fontAlgn="auto" latinLnBrk="0" hangingPunct="1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Agent phone number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034399" y="9411960"/>
            <a:ext cx="2474913" cy="252303"/>
          </a:xfrm>
        </p:spPr>
        <p:txBody>
          <a:bodyPr>
            <a:noAutofit/>
          </a:bodyPr>
          <a:lstStyle>
            <a:lvl1pPr>
              <a:defRPr sz="105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1pPr>
            <a:lvl3pPr algn="l">
              <a:defRPr sz="1200" baseline="0">
                <a:latin typeface="Gotham Book" charset="0"/>
                <a:ea typeface="Gotham Book" charset="0"/>
                <a:cs typeface="Gotham Book" charset="0"/>
              </a:defRPr>
            </a:lvl3pPr>
          </a:lstStyle>
          <a:p>
            <a:pPr marL="194310" marR="0" lvl="0" indent="-194310" algn="l" defTabSz="777240" rtl="0" eaLnBrk="1" fontAlgn="auto" latinLnBrk="0" hangingPunct="1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Agent email</a:t>
            </a:r>
          </a:p>
        </p:txBody>
      </p:sp>
    </p:spTree>
    <p:extLst>
      <p:ext uri="{BB962C8B-B14F-4D97-AF65-F5344CB8AC3E}">
        <p14:creationId xmlns:p14="http://schemas.microsoft.com/office/powerpoint/2010/main" val="43361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227-C333-8049-BE7C-B2EA6BFFBA0D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1A89-FCCA-8149-9528-EF829F38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56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227-C333-8049-BE7C-B2EA6BFFBA0D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1A89-FCCA-8149-9528-EF829F38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3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227-C333-8049-BE7C-B2EA6BFFBA0D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1A89-FCCA-8149-9528-EF829F38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0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227-C333-8049-BE7C-B2EA6BFFBA0D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1A89-FCCA-8149-9528-EF829F38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38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227-C333-8049-BE7C-B2EA6BFFBA0D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1A89-FCCA-8149-9528-EF829F38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0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227-C333-8049-BE7C-B2EA6BFFBA0D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1A89-FCCA-8149-9528-EF829F38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8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1227-C333-8049-BE7C-B2EA6BFFBA0D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1A89-FCCA-8149-9528-EF829F38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75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71227-C333-8049-BE7C-B2EA6BFFBA0D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61A89-FCCA-8149-9528-EF829F38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3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40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Gotham Book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Kaelyn Handsel</dc:creator>
  <cp:lastModifiedBy>Cheryl Channing</cp:lastModifiedBy>
  <cp:revision>13</cp:revision>
  <dcterms:created xsi:type="dcterms:W3CDTF">2016-04-11T21:13:09Z</dcterms:created>
  <dcterms:modified xsi:type="dcterms:W3CDTF">2016-04-13T21:19:29Z</dcterms:modified>
</cp:coreProperties>
</file>